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4"/>
  </p:sldMasterIdLst>
  <p:notesMasterIdLst>
    <p:notesMasterId r:id="rId8"/>
  </p:notesMasterIdLst>
  <p:handoutMasterIdLst>
    <p:handoutMasterId r:id="rId9"/>
  </p:handoutMasterIdLst>
  <p:sldIdLst>
    <p:sldId id="292" r:id="rId5"/>
    <p:sldId id="291" r:id="rId6"/>
    <p:sldId id="293" r:id="rId7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2741"/>
    <a:srgbClr val="86CEB7"/>
    <a:srgbClr val="7D99D9"/>
    <a:srgbClr val="E39844"/>
    <a:srgbClr val="2D4F9B"/>
    <a:srgbClr val="69BFC9"/>
    <a:srgbClr val="E15CBD"/>
    <a:srgbClr val="7D8150"/>
    <a:srgbClr val="1E5082"/>
    <a:srgbClr val="F3E0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39" autoAdjust="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623AA0E9-8CD0-4A6E-A65E-A06028B83F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5E2408B-C9AB-4665-AC99-B057BD0A43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6FC0A7B-6666-4F41-AD03-C74B76B10001}" type="datetime1">
              <a:rPr lang="it-IT" smtClean="0"/>
              <a:t>23/09/2024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D1B215-531B-4869-BD98-BD3B1390B1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0B53F21-4D67-455D-8074-E9E6EC26FA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2858E0-3D38-47B7-97D4-4FE08D90D35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1443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E367B-2E0B-461C-8280-86016408BD7C}" type="datetime1">
              <a:rPr lang="it-IT" smtClean="0"/>
              <a:pPr/>
              <a:t>23/09/2024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84ECAD9-32EE-4091-BDA5-6BD15ACC5E58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0661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9">
            <a:extLst>
              <a:ext uri="{FF2B5EF4-FFF2-40B4-BE49-F238E27FC236}">
                <a16:creationId xmlns:a16="http://schemas.microsoft.com/office/drawing/2014/main" id="{D1D313A2-A4D4-40DF-A0C2-C29F641685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DB44FF-F9B4-4E5D-9888-DD07079D4562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12850" y="4508500"/>
            <a:ext cx="511810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12850" y="2057400"/>
            <a:ext cx="5118100" cy="1929066"/>
          </a:xfrm>
        </p:spPr>
        <p:txBody>
          <a:bodyPr rtlCol="0" anchor="b">
            <a:noAutofit/>
          </a:bodyPr>
          <a:lstStyle>
            <a:lvl1pPr algn="l">
              <a:lnSpc>
                <a:spcPct val="90000"/>
              </a:lnSpc>
              <a:defRPr sz="5400" b="1" spc="-50" baseline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67270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786383"/>
            <a:ext cx="3068833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812800"/>
            <a:ext cx="5713841" cy="4868609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092200" y="3043050"/>
            <a:ext cx="3068832" cy="2638359"/>
          </a:xfrm>
        </p:spPr>
        <p:txBody>
          <a:bodyPr lIns="91440" rIns="91440" rtlCol="0">
            <a:normAutofit/>
          </a:bodyPr>
          <a:lstStyle>
            <a:lvl1pPr marL="0" indent="0" rtl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 dirty="0"/>
              <a:t>Fare clic per modificare gli stili del testo dello schema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139700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624142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251FC1-1A75-47DA-9A6E-B43CF6E86A62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cxnSp>
        <p:nvCxnSpPr>
          <p:cNvPr id="15" name="Connecteur droit 19">
            <a:extLst>
              <a:ext uri="{FF2B5EF4-FFF2-40B4-BE49-F238E27FC236}">
                <a16:creationId xmlns:a16="http://schemas.microsoft.com/office/drawing/2014/main" id="{D84C14C5-D99C-45CD-8001-AC745F4FB49B}"/>
              </a:ext>
            </a:extLst>
          </p:cNvPr>
          <p:cNvCxnSpPr>
            <a:cxnSpLocks/>
          </p:cNvCxnSpPr>
          <p:nvPr userDrawn="1"/>
        </p:nvCxnSpPr>
        <p:spPr>
          <a:xfrm flipH="1">
            <a:off x="1092200" y="6446838"/>
            <a:ext cx="164343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9">
            <a:extLst>
              <a:ext uri="{FF2B5EF4-FFF2-40B4-BE49-F238E27FC236}">
                <a16:creationId xmlns:a16="http://schemas.microsoft.com/office/drawing/2014/main" id="{019842DD-D0AB-4E35-9AB2-7DBB6E266120}"/>
              </a:ext>
            </a:extLst>
          </p:cNvPr>
          <p:cNvCxnSpPr>
            <a:cxnSpLocks/>
          </p:cNvCxnSpPr>
          <p:nvPr userDrawn="1"/>
        </p:nvCxnSpPr>
        <p:spPr>
          <a:xfrm flipH="1">
            <a:off x="8420100" y="6429376"/>
            <a:ext cx="1000462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9">
            <a:extLst>
              <a:ext uri="{FF2B5EF4-FFF2-40B4-BE49-F238E27FC236}">
                <a16:creationId xmlns:a16="http://schemas.microsoft.com/office/drawing/2014/main" id="{832851A7-B301-4616-9843-9A0D06646DF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765675" y="6446838"/>
            <a:ext cx="407258" cy="635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gnaposto piè di pagina 2">
            <a:extLst>
              <a:ext uri="{FF2B5EF4-FFF2-40B4-BE49-F238E27FC236}">
                <a16:creationId xmlns:a16="http://schemas.microsoft.com/office/drawing/2014/main" id="{82E39F50-459D-C3E1-C6CC-EA208D50E4FE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9208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4319CE-E5CF-4FF9-86AE-7437B4FD3174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C7E41FD-853D-F717-1775-E30235610CE8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5082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2003424"/>
            <a:ext cx="1036320" cy="18573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377398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2620384-FC06-4245-8A4E-BD9C5C3038C1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BC7DA98-7B92-4F45-80F8-1AEF72A601CF}"/>
              </a:ext>
            </a:extLst>
          </p:cNvPr>
          <p:cNvSpPr/>
          <p:nvPr userDrawn="1"/>
        </p:nvSpPr>
        <p:spPr>
          <a:xfrm>
            <a:off x="1078230" y="2003423"/>
            <a:ext cx="3576082" cy="185737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314700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DF96815B-4256-4CE0-9FCF-3A2967CF5792}"/>
              </a:ext>
            </a:extLst>
          </p:cNvPr>
          <p:cNvSpPr/>
          <p:nvPr userDrawn="1"/>
        </p:nvSpPr>
        <p:spPr>
          <a:xfrm>
            <a:off x="1092200" y="993775"/>
            <a:ext cx="1036320" cy="936626"/>
          </a:xfrm>
          <a:prstGeom prst="rect">
            <a:avLst/>
          </a:prstGeom>
          <a:solidFill>
            <a:schemeClr val="tx2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B5FC7EB-9809-9909-8D31-7667D27CFE29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1282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97CAA8-247F-493B-9041-1EB41C0713A1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F1E388EF-366D-885A-CF06-6BEFE9E1E7F6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430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22" y="548355"/>
            <a:ext cx="6054846" cy="634336"/>
          </a:xfrm>
        </p:spPr>
        <p:txBody>
          <a:bodyPr rtlCol="0" anchor="ctr">
            <a:noAutofit/>
          </a:bodyPr>
          <a:lstStyle>
            <a:lvl1pPr>
              <a:lnSpc>
                <a:spcPct val="90000"/>
              </a:lnSpc>
              <a:defRPr sz="36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00833" y="1611313"/>
            <a:ext cx="6072099" cy="3755104"/>
          </a:xfrm>
        </p:spPr>
        <p:txBody>
          <a:bodyPr rtlCol="0"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DCFC264-2C41-457A-9103-DFF5BC066DDD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751046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541486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68577" y="880375"/>
            <a:ext cx="6054846" cy="634336"/>
          </a:xfrm>
        </p:spPr>
        <p:txBody>
          <a:bodyPr rtlCol="0" anchor="ctr">
            <a:noAutofit/>
          </a:bodyPr>
          <a:lstStyle>
            <a:lvl1pPr algn="ctr">
              <a:lnSpc>
                <a:spcPct val="90000"/>
              </a:lnSpc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FACEB1B-38C0-4995-A1E2-7B5FD48CA44A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AF446475-024F-4C71-99D3-501468ACAD11}"/>
              </a:ext>
            </a:extLst>
          </p:cNvPr>
          <p:cNvSpPr/>
          <p:nvPr userDrawn="1"/>
        </p:nvSpPr>
        <p:spPr>
          <a:xfrm>
            <a:off x="5577840" y="0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767602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3373" y="943430"/>
            <a:ext cx="4699452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DD649FC-C7F2-4966-B125-333FD0271E55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EF73BF96-A07C-4AAA-A37F-65151BD22A70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012771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 userDrawn="1"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18529" y="943430"/>
            <a:ext cx="4654296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5350E5C9-4822-4828-86B2-BB987B39863B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6127F28F-6C7B-471B-9839-EF88426C1976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498616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/>
          </a:solidFill>
        </p:spPr>
        <p:txBody>
          <a:bodyPr lIns="457200" tIns="457200"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 algn="ctr">
              <a:defRPr sz="4400" b="1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A04164A-D1F3-464B-BA5A-A4C4D8F35ADB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4A4DE4A-F8EF-47D5-8C37-A9021C2BB6A3}"/>
              </a:ext>
            </a:extLst>
          </p:cNvPr>
          <p:cNvSpPr/>
          <p:nvPr userDrawn="1"/>
        </p:nvSpPr>
        <p:spPr>
          <a:xfrm>
            <a:off x="3536950" y="4535901"/>
            <a:ext cx="5118100" cy="1256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98695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D1554E-7EF2-44AC-BA44-70A2B54D9DB9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5604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rallelogramma 14">
            <a:extLst>
              <a:ext uri="{FF2B5EF4-FFF2-40B4-BE49-F238E27FC236}">
                <a16:creationId xmlns:a16="http://schemas.microsoft.com/office/drawing/2014/main" id="{F5AA8A10-E19C-430B-9D5D-8D12F92BFEC5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A7C93D4F-3003-4D58-9AFB-356A0F800F42}"/>
              </a:ext>
            </a:extLst>
          </p:cNvPr>
          <p:cNvSpPr/>
          <p:nvPr userDrawn="1"/>
        </p:nvSpPr>
        <p:spPr>
          <a:xfrm>
            <a:off x="4917366" y="3841"/>
            <a:ext cx="127212" cy="6858000"/>
          </a:xfrm>
          <a:prstGeom prst="rect">
            <a:avLst/>
          </a:prstGeom>
          <a:solidFill>
            <a:srgbClr val="86CE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F388D4-15DF-446A-91AA-72876CD48301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6000" b="1" spc="-50" baseline="0">
                <a:solidFill>
                  <a:srgbClr val="2D4F9B"/>
                </a:solidFill>
                <a:latin typeface="+mn-lt"/>
              </a:defRPr>
            </a:lvl1pPr>
          </a:lstStyle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632171" y="4508500"/>
            <a:ext cx="452628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6D3E1BBA-670B-4CAE-B839-50ADB23DDBC6}"/>
              </a:ext>
            </a:extLst>
          </p:cNvPr>
          <p:cNvSpPr/>
          <p:nvPr userDrawn="1"/>
        </p:nvSpPr>
        <p:spPr>
          <a:xfrm>
            <a:off x="4821381" y="-1345"/>
            <a:ext cx="137546" cy="6858000"/>
          </a:xfrm>
          <a:prstGeom prst="rect">
            <a:avLst/>
          </a:prstGeom>
          <a:solidFill>
            <a:srgbClr val="E72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3B0A883C-6D9A-7367-534D-D678183E2C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6532"/>
            <a:ext cx="4821381" cy="6864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93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1346200"/>
            <a:ext cx="2448033" cy="4530725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92200" y="1346200"/>
            <a:ext cx="7480300" cy="4530723"/>
          </a:xfrm>
        </p:spPr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82CFE1-3316-4B70-89C0-454FCB2AAF53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6B443CC6-CDCA-4595-ADAE-DCB961FF1A8E}"/>
              </a:ext>
            </a:extLst>
          </p:cNvPr>
          <p:cNvSpPr/>
          <p:nvPr userDrawn="1"/>
        </p:nvSpPr>
        <p:spPr>
          <a:xfrm rot="16200000">
            <a:off x="8871481" y="-14658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94068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542C42-F0C8-417A-980A-09B6C1CD6C24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018278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arallelogramma 14">
            <a:extLst>
              <a:ext uri="{FF2B5EF4-FFF2-40B4-BE49-F238E27FC236}">
                <a16:creationId xmlns:a16="http://schemas.microsoft.com/office/drawing/2014/main" id="{98B82A56-7790-48EC-983D-AB8F703699B2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1D72669-6745-4AA0-A173-7F6CEB97CF08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3119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2451099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41599" y="3746500"/>
            <a:ext cx="8331202" cy="1308100"/>
          </a:xfrm>
        </p:spPr>
        <p:txBody>
          <a:bodyPr rtlCol="0" anchor="b" anchorCtr="0">
            <a:noAutofit/>
          </a:bodyPr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6416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7528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5969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ntestazione della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81A99FD-A18D-4AC6-92B0-69E29E35743B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1735138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0399" y="3746500"/>
            <a:ext cx="8331202" cy="1308100"/>
          </a:xfrm>
        </p:spPr>
        <p:txBody>
          <a:bodyPr rtlCol="0" anchor="b" anchorCtr="0">
            <a:noAutofit/>
          </a:bodyPr>
          <a:lstStyle>
            <a:lvl1pPr algn="ctr"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304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5369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7664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B79944-34CF-4A72-AC1B-909189585767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38797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 algn="l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186731" y="2958274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605395" y="2958273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AF3A87-C769-4508-A602-98056DD906C2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11" name="Segnaposto piè di pagina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2" name="Segnaposto numero diapositiva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195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1DB439-C8A9-45DF-AFF2-9EFA3E72C152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8001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allelogramma 14">
            <a:extLst>
              <a:ext uri="{FF2B5EF4-FFF2-40B4-BE49-F238E27FC236}">
                <a16:creationId xmlns:a16="http://schemas.microsoft.com/office/drawing/2014/main" id="{AF082EE3-41AA-4817-A1CC-C33DDB8F675F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6130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05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lelogramma 14">
            <a:extLst>
              <a:ext uri="{FF2B5EF4-FFF2-40B4-BE49-F238E27FC236}">
                <a16:creationId xmlns:a16="http://schemas.microsoft.com/office/drawing/2014/main" id="{D20796F3-5674-4AF5-9623-575731F82E52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CA46E8E-89D0-493E-ABBF-B63A9C819C41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0F25E55C-1C16-46C6-B789-A4B2BCEF8F86}"/>
              </a:ext>
            </a:extLst>
          </p:cNvPr>
          <p:cNvSpPr/>
          <p:nvPr userDrawn="1"/>
        </p:nvSpPr>
        <p:spPr>
          <a:xfrm>
            <a:off x="0" y="1011981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6902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18" r:id="rId2"/>
    <p:sldLayoutId id="2147483707" r:id="rId3"/>
    <p:sldLayoutId id="2147483708" r:id="rId4"/>
    <p:sldLayoutId id="2147483719" r:id="rId5"/>
    <p:sldLayoutId id="2147483709" r:id="rId6"/>
    <p:sldLayoutId id="2147483716" r:id="rId7"/>
    <p:sldLayoutId id="2147483710" r:id="rId8"/>
    <p:sldLayoutId id="2147483711" r:id="rId9"/>
    <p:sldLayoutId id="2147483712" r:id="rId10"/>
    <p:sldLayoutId id="2147483727" r:id="rId11"/>
    <p:sldLayoutId id="2147483720" r:id="rId12"/>
    <p:sldLayoutId id="2147483721" r:id="rId13"/>
    <p:sldLayoutId id="2147483725" r:id="rId14"/>
    <p:sldLayoutId id="2147483726" r:id="rId15"/>
    <p:sldLayoutId id="2147483722" r:id="rId16"/>
    <p:sldLayoutId id="2147483723" r:id="rId17"/>
    <p:sldLayoutId id="2147483715" r:id="rId18"/>
    <p:sldLayoutId id="2147483713" r:id="rId19"/>
    <p:sldLayoutId id="2147483714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7" userDrawn="1">
          <p15:clr>
            <a:srgbClr val="F26B43"/>
          </p15:clr>
        </p15:guide>
        <p15:guide id="2" pos="688" userDrawn="1">
          <p15:clr>
            <a:srgbClr val="F26B43"/>
          </p15:clr>
        </p15:guide>
        <p15:guide id="3" pos="7038" userDrawn="1">
          <p15:clr>
            <a:srgbClr val="F26B43"/>
          </p15:clr>
        </p15:guide>
        <p15:guide id="4" orient="horz" pos="3702" userDrawn="1">
          <p15:clr>
            <a:srgbClr val="F26B43"/>
          </p15:clr>
        </p15:guide>
        <p15:guide id="5" orient="horz" pos="40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TITOLO DELLA RELAZIONE</a:t>
            </a:r>
          </a:p>
        </p:txBody>
      </p:sp>
      <p:sp>
        <p:nvSpPr>
          <p:cNvPr id="4" name="Sottotitolo 3">
            <a:extLst>
              <a:ext uri="{FF2B5EF4-FFF2-40B4-BE49-F238E27FC236}">
                <a16:creationId xmlns:a16="http://schemas.microsoft.com/office/drawing/2014/main" id="{91A9603A-D223-47EF-B35B-86424F3280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800" b="1" dirty="0">
                <a:solidFill>
                  <a:srgbClr val="FFC000"/>
                </a:solidFill>
              </a:rPr>
              <a:t>RELATORE</a:t>
            </a:r>
          </a:p>
          <a:p>
            <a:r>
              <a:rPr lang="it-IT" sz="2800" b="1" dirty="0">
                <a:solidFill>
                  <a:srgbClr val="FFC000"/>
                </a:solidFill>
              </a:rPr>
              <a:t>Affiliazione</a:t>
            </a:r>
          </a:p>
        </p:txBody>
      </p:sp>
    </p:spTree>
    <p:extLst>
      <p:ext uri="{BB962C8B-B14F-4D97-AF65-F5344CB8AC3E}">
        <p14:creationId xmlns:p14="http://schemas.microsoft.com/office/powerpoint/2010/main" val="47115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225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Grazie</a:t>
            </a:r>
          </a:p>
        </p:txBody>
      </p:sp>
    </p:spTree>
    <p:extLst>
      <p:ext uri="{BB962C8B-B14F-4D97-AF65-F5344CB8AC3E}">
        <p14:creationId xmlns:p14="http://schemas.microsoft.com/office/powerpoint/2010/main" val="174554552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2167526_TF33476885.potx" id="{67A3B757-088A-4997-AD47-EBBB609AAF73}" vid="{61F4B085-7BC3-43AB-AFF0-C8B68BB76BF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7E0A2CB4-6869-426F-8BC4-A32C90CBE26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41CA7C-A0BF-44EF-B2E5-7539C3B9B0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E879E6-8FFE-4154-8F2A-F7518B89B37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classica per assemblea generale aziendale</Template>
  <TotalTime>40</TotalTime>
  <Words>6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Calibri</vt:lpstr>
      <vt:lpstr>Wingdings</vt:lpstr>
      <vt:lpstr>RetrospectVTI</vt:lpstr>
      <vt:lpstr>TITOLO DELLA RELAZIONE</vt:lpstr>
      <vt:lpstr>Presentazione standard di PowerPoint</vt:lpstr>
      <vt:lpstr>Grazie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29-30 aprile Primo Corso ACCADEMIA SICOB Direttori: M. De Luca - M.A. Zappa</dc:title>
  <dc:creator>Eliana Rispoli</dc:creator>
  <cp:lastModifiedBy>Eliana Rispoli</cp:lastModifiedBy>
  <cp:revision>10</cp:revision>
  <dcterms:created xsi:type="dcterms:W3CDTF">2022-02-27T17:36:31Z</dcterms:created>
  <dcterms:modified xsi:type="dcterms:W3CDTF">2024-09-23T12:37:26Z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