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8"/>
  </p:notesMasterIdLst>
  <p:handoutMasterIdLst>
    <p:handoutMasterId r:id="rId9"/>
  </p:handoutMasterIdLst>
  <p:sldIdLst>
    <p:sldId id="292" r:id="rId5"/>
    <p:sldId id="291" r:id="rId6"/>
    <p:sldId id="293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741"/>
    <a:srgbClr val="86CEB7"/>
    <a:srgbClr val="7D99D9"/>
    <a:srgbClr val="E39844"/>
    <a:srgbClr val="2D4F9B"/>
    <a:srgbClr val="69BFC9"/>
    <a:srgbClr val="E15CBD"/>
    <a:srgbClr val="7D8150"/>
    <a:srgbClr val="1E5082"/>
    <a:srgbClr val="F3E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23/09/2024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23/09/2024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17366" y="3841"/>
            <a:ext cx="127212" cy="6858000"/>
          </a:xfrm>
          <a:prstGeom prst="rect">
            <a:avLst/>
          </a:prstGeom>
          <a:solidFill>
            <a:srgbClr val="86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2D4F9B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21381" y="-1345"/>
            <a:ext cx="137546" cy="6858000"/>
          </a:xfrm>
          <a:prstGeom prst="rect">
            <a:avLst/>
          </a:prstGeom>
          <a:solidFill>
            <a:srgbClr val="E7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B0A883C-6D9A-7367-534D-D678183E2C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6532"/>
            <a:ext cx="4821381" cy="686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TITOLO DELLA RELAZIONE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FFC000"/>
                </a:solidFill>
              </a:rPr>
              <a:t>RELATORE</a:t>
            </a:r>
          </a:p>
          <a:p>
            <a:r>
              <a:rPr lang="it-IT" sz="2800" b="1" dirty="0">
                <a:solidFill>
                  <a:srgbClr val="FFC000"/>
                </a:solidFill>
              </a:rPr>
              <a:t>Affiliazione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40</TotalTime>
  <Words>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Calibri</vt:lpstr>
      <vt:lpstr>Wingdings</vt:lpstr>
      <vt:lpstr>RetrospectVTI</vt:lpstr>
      <vt:lpstr>TITOLO DELLA RELAZIONE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Eliana Rispoli</cp:lastModifiedBy>
  <cp:revision>10</cp:revision>
  <dcterms:created xsi:type="dcterms:W3CDTF">2022-02-27T17:36:31Z</dcterms:created>
  <dcterms:modified xsi:type="dcterms:W3CDTF">2024-09-23T12:37:26Z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